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l.aleteia.org/2018/10/15/gesty-jana-pawla-ii-ktore-przeszly-do-historii-ktore-najbardziej-za%20pamietalisci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Gesty Jana Pawła II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Materiały zebrał </a:t>
            </a:r>
            <a:r>
              <a:rPr lang="pl-PL" smtClean="0"/>
              <a:t>Bartosz Polkowski 6a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62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spojrzenie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56" y="2193925"/>
            <a:ext cx="6100687" cy="4024313"/>
          </a:xfrm>
        </p:spPr>
      </p:pic>
    </p:spTree>
    <p:extLst>
      <p:ext uri="{BB962C8B-B14F-4D97-AF65-F5344CB8AC3E}">
        <p14:creationId xmlns:p14="http://schemas.microsoft.com/office/powerpoint/2010/main" val="392230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Położenie rąk na głowie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56" y="2193925"/>
            <a:ext cx="6100687" cy="4024313"/>
          </a:xfrm>
        </p:spPr>
      </p:pic>
    </p:spTree>
    <p:extLst>
      <p:ext uri="{BB962C8B-B14F-4D97-AF65-F5344CB8AC3E}">
        <p14:creationId xmlns:p14="http://schemas.microsoft.com/office/powerpoint/2010/main" val="11338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Umiłowanie przyrody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3333750"/>
            <a:ext cx="5876925" cy="352425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857"/>
            <a:ext cx="5142857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4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Przytulanie dzieci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05" y="2193925"/>
            <a:ext cx="5836789" cy="4024313"/>
          </a:xfrm>
        </p:spPr>
      </p:pic>
    </p:spTree>
    <p:extLst>
      <p:ext uri="{BB962C8B-B14F-4D97-AF65-F5344CB8AC3E}">
        <p14:creationId xmlns:p14="http://schemas.microsoft.com/office/powerpoint/2010/main" val="167388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Jazda na nartach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56" y="2193925"/>
            <a:ext cx="5881688" cy="4024313"/>
          </a:xfrm>
        </p:spPr>
      </p:pic>
    </p:spTree>
    <p:extLst>
      <p:ext uri="{BB962C8B-B14F-4D97-AF65-F5344CB8AC3E}">
        <p14:creationId xmlns:p14="http://schemas.microsoft.com/office/powerpoint/2010/main" val="93806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Cierpienie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63" y="2193925"/>
            <a:ext cx="3206874" cy="4024313"/>
          </a:xfrm>
        </p:spPr>
      </p:pic>
    </p:spTree>
    <p:extLst>
      <p:ext uri="{BB962C8B-B14F-4D97-AF65-F5344CB8AC3E}">
        <p14:creationId xmlns:p14="http://schemas.microsoft.com/office/powerpoint/2010/main" val="364987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Informatorzy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pl.aleteia.org/2018/10/15/gesty-jana-pawla-ii-ktore-przeszly-do-historii-ktore-najbardziej-za </a:t>
            </a:r>
            <a:r>
              <a:rPr lang="pl-PL" dirty="0" err="1" smtClean="0">
                <a:hlinkClick r:id="rId2"/>
              </a:rPr>
              <a:t>pamietaliscie</a:t>
            </a:r>
            <a:r>
              <a:rPr lang="pl-PL" dirty="0" smtClean="0">
                <a:hlinkClick r:id="rId2"/>
              </a:rPr>
              <a:t>/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AutoShape 2" descr="https://fjp2.com/wp-content/uploads/2020/04/15-rocznica-JP2-740x443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https://fjp2.com/wp-content/uploads/2020/04/15-rocznica-JP2-740x443.jp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347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otwartość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237581"/>
            <a:ext cx="7874000" cy="3937000"/>
          </a:xfrm>
        </p:spPr>
      </p:pic>
    </p:spTree>
    <p:extLst>
      <p:ext uri="{BB962C8B-B14F-4D97-AF65-F5344CB8AC3E}">
        <p14:creationId xmlns:p14="http://schemas.microsoft.com/office/powerpoint/2010/main" val="420904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Odwiedzanie innych religii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68" y="2193925"/>
            <a:ext cx="5097463" cy="4024313"/>
          </a:xfrm>
        </p:spPr>
      </p:pic>
    </p:spTree>
    <p:extLst>
      <p:ext uri="{BB962C8B-B14F-4D97-AF65-F5344CB8AC3E}">
        <p14:creationId xmlns:p14="http://schemas.microsoft.com/office/powerpoint/2010/main" val="213516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gestykulacja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34" y="2193925"/>
            <a:ext cx="5378331" cy="4024313"/>
          </a:xfrm>
        </p:spPr>
      </p:pic>
    </p:spTree>
    <p:extLst>
      <p:ext uri="{BB962C8B-B14F-4D97-AF65-F5344CB8AC3E}">
        <p14:creationId xmlns:p14="http://schemas.microsoft.com/office/powerpoint/2010/main" val="357370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uśmiech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09" y="2193925"/>
            <a:ext cx="2744581" cy="4024313"/>
          </a:xfrm>
        </p:spPr>
      </p:pic>
    </p:spTree>
    <p:extLst>
      <p:ext uri="{BB962C8B-B14F-4D97-AF65-F5344CB8AC3E}">
        <p14:creationId xmlns:p14="http://schemas.microsoft.com/office/powerpoint/2010/main" val="56007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Przytulanie krzyża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95" y="2193925"/>
            <a:ext cx="6158009" cy="4024313"/>
          </a:xfrm>
        </p:spPr>
      </p:pic>
    </p:spTree>
    <p:extLst>
      <p:ext uri="{BB962C8B-B14F-4D97-AF65-F5344CB8AC3E}">
        <p14:creationId xmlns:p14="http://schemas.microsoft.com/office/powerpoint/2010/main" val="107693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Całowanie ziemi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92" y="2193925"/>
            <a:ext cx="6151816" cy="4024313"/>
          </a:xfrm>
        </p:spPr>
      </p:pic>
    </p:spTree>
    <p:extLst>
      <p:ext uri="{BB962C8B-B14F-4D97-AF65-F5344CB8AC3E}">
        <p14:creationId xmlns:p14="http://schemas.microsoft.com/office/powerpoint/2010/main" val="227093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Jan Paweł II w oknie papieskim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01" y="2193925"/>
            <a:ext cx="5904397" cy="4024313"/>
          </a:xfrm>
        </p:spPr>
      </p:pic>
    </p:spTree>
    <p:extLst>
      <p:ext uri="{BB962C8B-B14F-4D97-AF65-F5344CB8AC3E}">
        <p14:creationId xmlns:p14="http://schemas.microsoft.com/office/powerpoint/2010/main" val="361854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Samotna modlitwa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92" y="2193925"/>
            <a:ext cx="2739215" cy="4024313"/>
          </a:xfrm>
        </p:spPr>
      </p:pic>
    </p:spTree>
    <p:extLst>
      <p:ext uri="{BB962C8B-B14F-4D97-AF65-F5344CB8AC3E}">
        <p14:creationId xmlns:p14="http://schemas.microsoft.com/office/powerpoint/2010/main" val="21159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178</TotalTime>
  <Words>46</Words>
  <Application>Microsoft Office PowerPoint</Application>
  <PresentationFormat>Panoramiczny</PresentationFormat>
  <Paragraphs>18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Para</vt:lpstr>
      <vt:lpstr>Gesty Jana Pawła II</vt:lpstr>
      <vt:lpstr>otwartość</vt:lpstr>
      <vt:lpstr>Odwiedzanie innych religii</vt:lpstr>
      <vt:lpstr>gestykulacja</vt:lpstr>
      <vt:lpstr>uśmiech</vt:lpstr>
      <vt:lpstr>Przytulanie krzyża </vt:lpstr>
      <vt:lpstr>Całowanie ziemi</vt:lpstr>
      <vt:lpstr>Jan Paweł II w oknie papieskim </vt:lpstr>
      <vt:lpstr>Samotna modlitwa</vt:lpstr>
      <vt:lpstr>spojrzenie</vt:lpstr>
      <vt:lpstr>Położenie rąk na głowie</vt:lpstr>
      <vt:lpstr>Umiłowanie przyrody </vt:lpstr>
      <vt:lpstr>Przytulanie dzieci </vt:lpstr>
      <vt:lpstr>Jazda na nartach </vt:lpstr>
      <vt:lpstr>Cierpienie</vt:lpstr>
      <vt:lpstr>Informatorzy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Gesty Jana Pawła II</dc:title>
  <dc:creator>Łukasz Polkowski</dc:creator>
  <cp:lastModifiedBy>Łukasz Polkowski</cp:lastModifiedBy>
  <cp:revision>5</cp:revision>
  <dcterms:created xsi:type="dcterms:W3CDTF">2020-05-17T10:17:22Z</dcterms:created>
  <dcterms:modified xsi:type="dcterms:W3CDTF">2020-05-17T20:56:11Z</dcterms:modified>
</cp:coreProperties>
</file>