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74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1C45185A-7829-4A21-A52E-5F7667E52FCF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24D31774-D39D-41F9-B82D-32AAA3564A0D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46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85A-7829-4A21-A52E-5F7667E52FCF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1774-D39D-41F9-B82D-32AAA3564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913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85A-7829-4A21-A52E-5F7667E52FCF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1774-D39D-41F9-B82D-32AAA3564A0D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516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85A-7829-4A21-A52E-5F7667E52FCF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1774-D39D-41F9-B82D-32AAA3564A0D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327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85A-7829-4A21-A52E-5F7667E52FCF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1774-D39D-41F9-B82D-32AAA3564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575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85A-7829-4A21-A52E-5F7667E52FCF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1774-D39D-41F9-B82D-32AAA3564A0D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20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85A-7829-4A21-A52E-5F7667E52FCF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1774-D39D-41F9-B82D-32AAA3564A0D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822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85A-7829-4A21-A52E-5F7667E52FCF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1774-D39D-41F9-B82D-32AAA3564A0D}" type="slidenum">
              <a:rPr lang="pl-PL" smtClean="0"/>
              <a:t>‹#›</a:t>
            </a:fld>
            <a:endParaRPr lang="pl-PL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927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85A-7829-4A21-A52E-5F7667E52FCF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1774-D39D-41F9-B82D-32AAA3564A0D}" type="slidenum">
              <a:rPr lang="pl-PL" smtClean="0"/>
              <a:t>‹#›</a:t>
            </a:fld>
            <a:endParaRPr lang="pl-PL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15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85A-7829-4A21-A52E-5F7667E52FCF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1774-D39D-41F9-B82D-32AAA3564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273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85A-7829-4A21-A52E-5F7667E52FCF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1774-D39D-41F9-B82D-32AAA3564A0D}" type="slidenum">
              <a:rPr lang="pl-PL" smtClean="0"/>
              <a:t>‹#›</a:t>
            </a:fld>
            <a:endParaRPr lang="pl-PL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57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85A-7829-4A21-A52E-5F7667E52FCF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1774-D39D-41F9-B82D-32AAA3564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037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85A-7829-4A21-A52E-5F7667E52FCF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1774-D39D-41F9-B82D-32AAA3564A0D}" type="slidenum">
              <a:rPr lang="pl-PL" smtClean="0"/>
              <a:t>‹#›</a:t>
            </a:fld>
            <a:endParaRPr lang="pl-PL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12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85A-7829-4A21-A52E-5F7667E52FCF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1774-D39D-41F9-B82D-32AAA3564A0D}" type="slidenum">
              <a:rPr lang="pl-PL" smtClean="0"/>
              <a:t>‹#›</a:t>
            </a:fld>
            <a:endParaRPr lang="pl-PL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28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85A-7829-4A21-A52E-5F7667E52FCF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1774-D39D-41F9-B82D-32AAA3564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908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85A-7829-4A21-A52E-5F7667E52FCF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1774-D39D-41F9-B82D-32AAA3564A0D}" type="slidenum">
              <a:rPr lang="pl-PL" smtClean="0"/>
              <a:t>‹#›</a:t>
            </a:fld>
            <a:endParaRPr lang="pl-PL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28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85A-7829-4A21-A52E-5F7667E52FCF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1774-D39D-41F9-B82D-32AAA3564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10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C45185A-7829-4A21-A52E-5F7667E52FCF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4D31774-D39D-41F9-B82D-32AAA3564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898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Nasz Patron</a:t>
            </a:r>
            <a:br>
              <a:rPr lang="pl-PL" b="1" dirty="0" smtClean="0"/>
            </a:br>
            <a:r>
              <a:rPr lang="pl-PL" b="1" dirty="0" smtClean="0"/>
              <a:t>Jan Paweł II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8232" y="3765175"/>
            <a:ext cx="9144000" cy="1250578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18 cytatów na 18-go maja.</a:t>
            </a:r>
          </a:p>
          <a:p>
            <a:r>
              <a:rPr lang="pl-PL" sz="2800" b="1" dirty="0" smtClean="0"/>
              <a:t>Wybór – Magdalena Karpińska, 6a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5303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2008093" y="2373406"/>
            <a:ext cx="8175813" cy="21111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 smtClean="0"/>
              <a:t>Historia uczy, że demokracja bez wartości </a:t>
            </a:r>
          </a:p>
          <a:p>
            <a:pPr marL="0" indent="0" algn="ctr">
              <a:buNone/>
            </a:pPr>
            <a:r>
              <a:rPr lang="pl-PL" sz="3200" b="1" dirty="0" smtClean="0"/>
              <a:t>łatwo się przemienia w jawny lub zakamuflowany totalitaryzm …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173860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2505635" y="2138082"/>
            <a:ext cx="7180729" cy="25818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 smtClean="0"/>
              <a:t>Nie bójcie się słabości człowieka ani jego wielkości!</a:t>
            </a:r>
          </a:p>
          <a:p>
            <a:pPr marL="0" indent="0" algn="ctr">
              <a:buNone/>
            </a:pPr>
            <a:r>
              <a:rPr lang="pl-PL" sz="3200" b="1" dirty="0" smtClean="0"/>
              <a:t>Człowiek zawsze jest wielki, </a:t>
            </a:r>
          </a:p>
          <a:p>
            <a:pPr marL="0" indent="0" algn="ctr">
              <a:buNone/>
            </a:pPr>
            <a:r>
              <a:rPr lang="pl-PL" sz="3200" b="1" dirty="0" smtClean="0"/>
              <a:t>także w słabości.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417084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2539253" y="2124636"/>
            <a:ext cx="7113494" cy="2608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 smtClean="0"/>
              <a:t>Wstań, </a:t>
            </a:r>
          </a:p>
          <a:p>
            <a:pPr marL="0" indent="0" algn="ctr">
              <a:buNone/>
            </a:pPr>
            <a:r>
              <a:rPr lang="pl-PL" sz="3200" b="1" dirty="0" smtClean="0"/>
              <a:t>nie skupiaj się na swoich słabościach i wątpliwościach,</a:t>
            </a:r>
          </a:p>
          <a:p>
            <a:pPr marL="0" indent="0" algn="ctr">
              <a:buNone/>
            </a:pPr>
            <a:r>
              <a:rPr lang="pl-PL" sz="3200" b="1" dirty="0" smtClean="0"/>
              <a:t>Żyj wyprostowany.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176959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2633382" y="1770062"/>
            <a:ext cx="6925235" cy="331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 smtClean="0"/>
              <a:t>Kocha się naprawdę i do końca </a:t>
            </a:r>
          </a:p>
          <a:p>
            <a:pPr marL="0" indent="0" algn="ctr">
              <a:buNone/>
            </a:pPr>
            <a:r>
              <a:rPr lang="pl-PL" sz="3200" b="1" dirty="0" smtClean="0"/>
              <a:t>tylko wówczas, </a:t>
            </a:r>
          </a:p>
          <a:p>
            <a:pPr marL="0" indent="0" algn="ctr">
              <a:buNone/>
            </a:pPr>
            <a:r>
              <a:rPr lang="pl-PL" sz="3200" b="1" dirty="0" smtClean="0"/>
              <a:t>gdy kocha się zawsze w radości i smutku </a:t>
            </a:r>
          </a:p>
          <a:p>
            <a:pPr marL="0" indent="0" algn="ctr">
              <a:buNone/>
            </a:pPr>
            <a:r>
              <a:rPr lang="pl-PL" sz="3200" b="1" dirty="0" smtClean="0"/>
              <a:t>bez względu na dobry czy zły los.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14817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2263588" y="2615453"/>
            <a:ext cx="7664824" cy="16270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 smtClean="0"/>
              <a:t>Musicie od siebie wymagać nawet,</a:t>
            </a:r>
          </a:p>
          <a:p>
            <a:pPr marL="0" indent="0" algn="ctr">
              <a:buNone/>
            </a:pPr>
            <a:r>
              <a:rPr lang="pl-PL" sz="3200" b="1" dirty="0" smtClean="0"/>
              <a:t>gdyby inni od was nie wymagali.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60944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2619935" y="2386853"/>
            <a:ext cx="6952129" cy="20842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 smtClean="0"/>
              <a:t>Bywa nieraz, </a:t>
            </a:r>
          </a:p>
          <a:p>
            <a:pPr marL="0" indent="0" algn="ctr">
              <a:buNone/>
            </a:pPr>
            <a:r>
              <a:rPr lang="pl-PL" sz="3200" b="1" dirty="0" smtClean="0"/>
              <a:t>że stajemy w obliczu prawd, </a:t>
            </a:r>
          </a:p>
          <a:p>
            <a:pPr marL="0" indent="0" algn="ctr">
              <a:buNone/>
            </a:pPr>
            <a:r>
              <a:rPr lang="pl-PL" sz="3200" b="1" dirty="0" smtClean="0"/>
              <a:t>dla których brakuje słów.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14893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2519082" y="2675965"/>
            <a:ext cx="7153835" cy="15060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 smtClean="0"/>
              <a:t>Bogatym nie jest ten kto posiada, </a:t>
            </a:r>
          </a:p>
          <a:p>
            <a:pPr marL="0" indent="0" algn="ctr">
              <a:buNone/>
            </a:pPr>
            <a:r>
              <a:rPr lang="pl-PL" sz="3200" b="1" dirty="0" smtClean="0"/>
              <a:t>lecz ten kto daje.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85058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396253" y="602456"/>
            <a:ext cx="9399494" cy="56530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3200" b="1" dirty="0" smtClean="0"/>
              <a:t>Pamiętajcie, że nigdy nie jesteście sami, </a:t>
            </a:r>
          </a:p>
          <a:p>
            <a:pPr marL="0" indent="0" algn="ctr">
              <a:buNone/>
            </a:pPr>
            <a:r>
              <a:rPr lang="pl-PL" sz="3200" b="1" dirty="0" smtClean="0"/>
              <a:t>Chrystus jest z wami podczas waszej wędrówki </a:t>
            </a:r>
          </a:p>
          <a:p>
            <a:pPr marL="0" indent="0" algn="ctr">
              <a:buNone/>
            </a:pPr>
            <a:r>
              <a:rPr lang="pl-PL" sz="3200" b="1" dirty="0" smtClean="0"/>
              <a:t>w każdym dniu waszego życia. </a:t>
            </a:r>
          </a:p>
          <a:p>
            <a:pPr marL="0" indent="0" algn="ctr">
              <a:buNone/>
            </a:pPr>
            <a:r>
              <a:rPr lang="pl-PL" sz="3200" b="1" dirty="0" smtClean="0"/>
              <a:t>Wezwał was i wybrał, byście żyli w wolności dzieci Bożych. </a:t>
            </a:r>
          </a:p>
          <a:p>
            <a:pPr marL="0" indent="0" algn="ctr">
              <a:buNone/>
            </a:pPr>
            <a:r>
              <a:rPr lang="pl-PL" sz="3200" b="1" dirty="0" smtClean="0"/>
              <a:t>Zwracajcie się do niego w modlitwie i miłości. </a:t>
            </a:r>
          </a:p>
          <a:p>
            <a:pPr marL="0" indent="0" algn="ctr">
              <a:buNone/>
            </a:pPr>
            <a:r>
              <a:rPr lang="pl-PL" sz="3200" b="1" dirty="0" smtClean="0"/>
              <a:t>Proście Go, by obdarzył was odwaga i siłą, </a:t>
            </a:r>
          </a:p>
          <a:p>
            <a:pPr marL="0" indent="0" algn="ctr">
              <a:buNone/>
            </a:pPr>
            <a:r>
              <a:rPr lang="pl-PL" sz="3200" b="1" dirty="0" smtClean="0"/>
              <a:t>byście zawsze żyli w tej wolności. </a:t>
            </a:r>
          </a:p>
          <a:p>
            <a:pPr marL="0" indent="0" algn="ctr">
              <a:buNone/>
            </a:pPr>
            <a:r>
              <a:rPr lang="pl-PL" sz="3200" b="1" dirty="0" smtClean="0"/>
              <a:t>Wędrujcie z Nim, który jest Drogą, Prawdą i Życiem.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83509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2122394" y="786909"/>
            <a:ext cx="7947212" cy="52841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3200" b="1" dirty="0" smtClean="0"/>
              <a:t>Nie zatwardzajmy serc, gdy słyszymy krzyk biednych. </a:t>
            </a:r>
          </a:p>
          <a:p>
            <a:pPr marL="0" indent="0" algn="ctr">
              <a:buNone/>
            </a:pPr>
            <a:r>
              <a:rPr lang="pl-PL" sz="3200" b="1" dirty="0" smtClean="0"/>
              <a:t>Starajmy się usłyszeć to wołanie. </a:t>
            </a:r>
          </a:p>
          <a:p>
            <a:pPr marL="0" indent="0" algn="ctr">
              <a:buNone/>
            </a:pPr>
            <a:r>
              <a:rPr lang="pl-PL" sz="3200" b="1" dirty="0" smtClean="0"/>
              <a:t>Starajmy się tak postępować i tak żyć, </a:t>
            </a:r>
          </a:p>
          <a:p>
            <a:pPr marL="0" indent="0" algn="ctr">
              <a:buNone/>
            </a:pPr>
            <a:r>
              <a:rPr lang="pl-PL" sz="3200" b="1" dirty="0" smtClean="0"/>
              <a:t>by nikomu w naszej Ojczyźnie nie brakło dachu nad głową </a:t>
            </a:r>
          </a:p>
          <a:p>
            <a:pPr marL="0" indent="0" algn="ctr">
              <a:buNone/>
            </a:pPr>
            <a:r>
              <a:rPr lang="pl-PL" sz="3200" b="1" dirty="0" smtClean="0"/>
              <a:t>i chleba na stole, </a:t>
            </a:r>
          </a:p>
          <a:p>
            <a:pPr marL="0" indent="0" algn="ctr">
              <a:buNone/>
            </a:pPr>
            <a:r>
              <a:rPr lang="pl-PL" sz="3200" b="1" dirty="0" smtClean="0"/>
              <a:t>by nikt nie czuł się samotny i pozostawiony bez opieki.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306980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663888" y="1169894"/>
            <a:ext cx="2864224" cy="45182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b="1" dirty="0" smtClean="0"/>
              <a:t>Miłości </a:t>
            </a:r>
          </a:p>
          <a:p>
            <a:pPr marL="0" indent="0">
              <a:buNone/>
            </a:pPr>
            <a:r>
              <a:rPr lang="pl-PL" sz="3200" b="1" dirty="0" smtClean="0"/>
              <a:t>bez Krzyża </a:t>
            </a:r>
          </a:p>
          <a:p>
            <a:pPr marL="0" indent="0">
              <a:buNone/>
            </a:pPr>
            <a:r>
              <a:rPr lang="pl-PL" sz="3200" b="1" dirty="0" smtClean="0"/>
              <a:t>nie znajdziecie,</a:t>
            </a:r>
          </a:p>
          <a:p>
            <a:pPr marL="0" indent="0">
              <a:buNone/>
            </a:pPr>
            <a:endParaRPr lang="pl-PL" sz="3200" b="1" dirty="0" smtClean="0"/>
          </a:p>
          <a:p>
            <a:pPr marL="0" indent="0">
              <a:buNone/>
            </a:pPr>
            <a:r>
              <a:rPr lang="pl-PL" sz="3200" b="1" dirty="0" smtClean="0"/>
              <a:t>a Krzyża </a:t>
            </a:r>
          </a:p>
          <a:p>
            <a:pPr marL="0" indent="0">
              <a:buNone/>
            </a:pPr>
            <a:r>
              <a:rPr lang="pl-PL" sz="3200" b="1" dirty="0" smtClean="0"/>
              <a:t>bez Miłości </a:t>
            </a:r>
          </a:p>
          <a:p>
            <a:pPr marL="0" indent="0">
              <a:buNone/>
            </a:pPr>
            <a:r>
              <a:rPr lang="pl-PL" sz="3200" b="1" dirty="0" smtClean="0"/>
              <a:t>nie uniesiecie.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061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838200" y="2118238"/>
            <a:ext cx="10515600" cy="2621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5400" b="1" dirty="0" smtClean="0"/>
              <a:t>Ze wszystkich rzeczy nieważnych, </a:t>
            </a:r>
          </a:p>
          <a:p>
            <a:pPr marL="0" indent="0" algn="ctr">
              <a:buNone/>
            </a:pPr>
            <a:r>
              <a:rPr lang="pl-PL" sz="5400" b="1" dirty="0" smtClean="0"/>
              <a:t>piłka nożna jest najważniejsza.</a:t>
            </a:r>
            <a:endParaRPr lang="pl-PL" sz="5400" b="1" dirty="0"/>
          </a:p>
        </p:txBody>
      </p:sp>
    </p:spTree>
    <p:extLst>
      <p:ext uri="{BB962C8B-B14F-4D97-AF65-F5344CB8AC3E}">
        <p14:creationId xmlns:p14="http://schemas.microsoft.com/office/powerpoint/2010/main" val="140878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853453" y="1277470"/>
            <a:ext cx="8485094" cy="43030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 smtClean="0"/>
              <a:t>Nigdy nie jest za późno, </a:t>
            </a:r>
          </a:p>
          <a:p>
            <a:pPr marL="0" indent="0" algn="ctr">
              <a:buNone/>
            </a:pPr>
            <a:r>
              <a:rPr lang="pl-PL" sz="3200" b="1" dirty="0" smtClean="0"/>
              <a:t>żeby zacząć od nowa, </a:t>
            </a:r>
          </a:p>
          <a:p>
            <a:pPr marL="0" indent="0" algn="ctr">
              <a:buNone/>
            </a:pPr>
            <a:r>
              <a:rPr lang="pl-PL" sz="3200" b="1" dirty="0" smtClean="0"/>
              <a:t>żeby pójść inna drogą i raz jeszcze spróbować. </a:t>
            </a:r>
          </a:p>
          <a:p>
            <a:pPr marL="0" indent="0" algn="ctr">
              <a:buNone/>
            </a:pPr>
            <a:r>
              <a:rPr lang="pl-PL" sz="3200" b="1" dirty="0" smtClean="0"/>
              <a:t>Nigdy nie jest za późno, </a:t>
            </a:r>
          </a:p>
          <a:p>
            <a:pPr marL="0" indent="0" algn="ctr">
              <a:buNone/>
            </a:pPr>
            <a:r>
              <a:rPr lang="pl-PL" sz="3200" b="1" dirty="0" smtClean="0"/>
              <a:t>by na stacji złych zdarzeń, </a:t>
            </a:r>
          </a:p>
          <a:p>
            <a:pPr marL="0" indent="0" algn="ctr">
              <a:buNone/>
            </a:pPr>
            <a:r>
              <a:rPr lang="pl-PL" sz="3200" b="1" dirty="0" smtClean="0"/>
              <a:t>złapać pociąg ostatni i dojechać do marzeń …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55497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463488" y="2359958"/>
            <a:ext cx="9265024" cy="21649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 smtClean="0"/>
              <a:t>Jeszcze będzie pięknie mimo wszystko.</a:t>
            </a:r>
          </a:p>
          <a:p>
            <a:pPr marL="0" indent="0" algn="ctr">
              <a:buNone/>
            </a:pPr>
            <a:r>
              <a:rPr lang="pl-PL" sz="3200" b="1" dirty="0" smtClean="0"/>
              <a:t>Tylko załóż wygodne buty, </a:t>
            </a:r>
          </a:p>
          <a:p>
            <a:pPr marL="0" indent="0" algn="ctr">
              <a:buNone/>
            </a:pPr>
            <a:r>
              <a:rPr lang="pl-PL" sz="3200" b="1" dirty="0" smtClean="0"/>
              <a:t>bo masz do przejścia całe życie.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41141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2438400" y="2077571"/>
            <a:ext cx="7315200" cy="27028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 smtClean="0"/>
              <a:t>Miłość mi wszystko wyjaśniła,</a:t>
            </a:r>
          </a:p>
          <a:p>
            <a:pPr marL="0" indent="0" algn="ctr">
              <a:buNone/>
            </a:pPr>
            <a:r>
              <a:rPr lang="pl-PL" sz="3200" b="1" dirty="0" smtClean="0"/>
              <a:t>Miłość wszystko rozwiązała – dlatego uwielbiam tę Miłość, </a:t>
            </a:r>
          </a:p>
          <a:p>
            <a:pPr marL="0" indent="0" algn="ctr">
              <a:buNone/>
            </a:pPr>
            <a:r>
              <a:rPr lang="pl-PL" sz="3200" b="1" dirty="0" smtClean="0"/>
              <a:t>gdziekolwiek by przebywała.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09793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2176182" y="2494429"/>
            <a:ext cx="7839635" cy="18691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 smtClean="0"/>
              <a:t>Nie lękajcie się, </a:t>
            </a:r>
          </a:p>
          <a:p>
            <a:pPr marL="0" indent="0" algn="ctr">
              <a:buNone/>
            </a:pPr>
            <a:r>
              <a:rPr lang="pl-PL" sz="3200" b="1" dirty="0" smtClean="0"/>
              <a:t>otwórzcie drzwi Chrystusowi.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85537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2613212" y="1499860"/>
            <a:ext cx="6965576" cy="38582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 smtClean="0"/>
              <a:t>Człowiek jest wielki nie przez to co posiada, </a:t>
            </a:r>
          </a:p>
          <a:p>
            <a:pPr marL="0" indent="0" algn="ctr">
              <a:buNone/>
            </a:pPr>
            <a:r>
              <a:rPr lang="pl-PL" sz="3200" b="1" dirty="0" smtClean="0"/>
              <a:t>lecz przez to, kim jest </a:t>
            </a:r>
          </a:p>
          <a:p>
            <a:pPr marL="0" indent="0" algn="ctr">
              <a:buNone/>
            </a:pPr>
            <a:r>
              <a:rPr lang="pl-PL" sz="3200" b="1" dirty="0" smtClean="0"/>
              <a:t>i nie przez to, co ma, </a:t>
            </a:r>
          </a:p>
          <a:p>
            <a:pPr marL="0" indent="0" algn="ctr">
              <a:buNone/>
            </a:pPr>
            <a:r>
              <a:rPr lang="pl-PL" sz="3200" b="1" dirty="0" smtClean="0"/>
              <a:t>lecz przez to, czym dzieli się z innymi. 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39535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2646829" y="2038490"/>
            <a:ext cx="6898341" cy="27810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 smtClean="0"/>
              <a:t>Nie bój się, nie lękaj!</a:t>
            </a:r>
          </a:p>
          <a:p>
            <a:pPr marL="0" indent="0" algn="ctr">
              <a:buNone/>
            </a:pPr>
            <a:r>
              <a:rPr lang="pl-PL" sz="3200" b="1" dirty="0" smtClean="0"/>
              <a:t>Wypłyń na głębię.</a:t>
            </a:r>
          </a:p>
          <a:p>
            <a:pPr marL="0" indent="0" algn="ctr">
              <a:buNone/>
            </a:pPr>
            <a:r>
              <a:rPr lang="pl-PL" sz="3200" b="1" dirty="0" smtClean="0"/>
              <a:t>Przyszłość zaczyna się dzisiaj, nie jutro …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2185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2828364" y="2226749"/>
            <a:ext cx="6535271" cy="24045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 smtClean="0"/>
              <a:t>Wczoraj do Ciebie nie należy.</a:t>
            </a:r>
          </a:p>
          <a:p>
            <a:pPr marL="0" indent="0" algn="ctr">
              <a:buNone/>
            </a:pPr>
            <a:r>
              <a:rPr lang="pl-PL" sz="3200" b="1" dirty="0" smtClean="0"/>
              <a:t>Jutro niepewne…</a:t>
            </a:r>
          </a:p>
          <a:p>
            <a:pPr marL="0" indent="0" algn="ctr">
              <a:buNone/>
            </a:pPr>
            <a:r>
              <a:rPr lang="pl-PL" sz="3200" b="1" dirty="0" smtClean="0"/>
              <a:t>Tylko dziś jest Twoje.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385411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zny">
  <a:themeElements>
    <a:clrScheme name="Organiczny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zny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zny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1314</TotalTime>
  <Words>419</Words>
  <Application>Microsoft Office PowerPoint</Application>
  <PresentationFormat>Panoramiczny</PresentationFormat>
  <Paragraphs>69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2" baseType="lpstr">
      <vt:lpstr>Arial</vt:lpstr>
      <vt:lpstr>Garamond</vt:lpstr>
      <vt:lpstr>Organiczny</vt:lpstr>
      <vt:lpstr>Nasz Patron Jan Paweł II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Nasz Patron Jan Paweł II</dc:title>
  <dc:creator>Admin</dc:creator>
  <cp:lastModifiedBy>Admin</cp:lastModifiedBy>
  <cp:revision>9</cp:revision>
  <dcterms:created xsi:type="dcterms:W3CDTF">2020-05-15T20:04:59Z</dcterms:created>
  <dcterms:modified xsi:type="dcterms:W3CDTF">2020-05-16T17:59:23Z</dcterms:modified>
</cp:coreProperties>
</file>