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1" r:id="rId3"/>
    <p:sldId id="258" r:id="rId4"/>
    <p:sldId id="257" r:id="rId5"/>
    <p:sldId id="259" r:id="rId6"/>
    <p:sldId id="260" r:id="rId7"/>
    <p:sldId id="276" r:id="rId8"/>
    <p:sldId id="261" r:id="rId9"/>
    <p:sldId id="274" r:id="rId10"/>
    <p:sldId id="262" r:id="rId11"/>
    <p:sldId id="277" r:id="rId12"/>
    <p:sldId id="263" r:id="rId13"/>
    <p:sldId id="264" r:id="rId14"/>
    <p:sldId id="273" r:id="rId15"/>
    <p:sldId id="265" r:id="rId16"/>
    <p:sldId id="275" r:id="rId17"/>
    <p:sldId id="266" r:id="rId18"/>
    <p:sldId id="272" r:id="rId19"/>
    <p:sldId id="270" r:id="rId20"/>
    <p:sldId id="267" r:id="rId21"/>
    <p:sldId id="268" r:id="rId22"/>
    <p:sldId id="271" r:id="rId23"/>
    <p:sldId id="278" r:id="rId24"/>
    <p:sldId id="279" r:id="rId25"/>
    <p:sldId id="280" r:id="rId26"/>
    <p:sldId id="282" r:id="rId27"/>
    <p:sldId id="283" r:id="rId28"/>
    <p:sldId id="26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pl-PL" smtClean="0"/>
              <a:t>Kliknij, aby edytować styl</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5/17/2020</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pl-PL" smtClean="0"/>
              <a:t>Kliknij, aby edytować styl</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ncho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pl-PL" smtClean="0"/>
              <a:t>Kliknij, aby edytować styl</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48A87A34-81AB-432B-8DAE-1953F412C126}" type="datetimeFigureOut">
              <a:rPr lang="en-US" dirty="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Content Placeholder 3"/>
          <p:cNvSpPr>
            <a:spLocks noGrp="1"/>
          </p:cNvSpPr>
          <p:nvPr>
            <p:ph sz="half" idx="2"/>
          </p:nvPr>
        </p:nvSpPr>
        <p:spPr>
          <a:xfrm>
            <a:off x="1447191" y="2824269"/>
            <a:ext cx="4488794" cy="2644457"/>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Content Placeholder 5"/>
          <p:cNvSpPr>
            <a:spLocks noGrp="1"/>
          </p:cNvSpPr>
          <p:nvPr>
            <p:ph sz="quarter" idx="4"/>
          </p:nvPr>
        </p:nvSpPr>
        <p:spPr>
          <a:xfrm>
            <a:off x="6256025" y="2821491"/>
            <a:ext cx="4488794" cy="2637371"/>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pl-PL" smtClean="0"/>
              <a:t>Kliknij, aby edytować styl</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5/17/2020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pl-PL" smtClean="0"/>
              <a:t>Kliknij ikonę, aby dodać obraz</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5/17/2020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5/17/2020</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iecezja.waw.pl/132" TargetMode="External"/><Relationship Id="rId2" Type="http://schemas.openxmlformats.org/officeDocument/2006/relationships/hyperlink" Target="https://domjp2.pl/jan-pawel-ii/pielgrzymki-jana-pawla-i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Pielgrzymki Jana Pawła II do Polski</a:t>
            </a:r>
            <a:endParaRPr lang="pl-PL" dirty="0"/>
          </a:p>
        </p:txBody>
      </p:sp>
      <p:sp>
        <p:nvSpPr>
          <p:cNvPr id="3" name="Podtytuł 2"/>
          <p:cNvSpPr>
            <a:spLocks noGrp="1"/>
          </p:cNvSpPr>
          <p:nvPr>
            <p:ph type="subTitle" idx="1"/>
          </p:nvPr>
        </p:nvSpPr>
        <p:spPr/>
        <p:txBody>
          <a:bodyPr/>
          <a:lstStyle/>
          <a:p>
            <a:r>
              <a:rPr lang="pl-PL" dirty="0" smtClean="0"/>
              <a:t>DATY, HASŁA PRZEWODNIE, MAPY, ZDJĘCIA</a:t>
            </a:r>
          </a:p>
          <a:p>
            <a:r>
              <a:rPr lang="pl-PL" dirty="0" smtClean="0"/>
              <a:t>BARTOSZ POLKOWSKI  Vi A</a:t>
            </a:r>
            <a:endParaRPr lang="pl-PL" dirty="0"/>
          </a:p>
        </p:txBody>
      </p:sp>
    </p:spTree>
    <p:extLst>
      <p:ext uri="{BB962C8B-B14F-4D97-AF65-F5344CB8AC3E}">
        <p14:creationId xmlns:p14="http://schemas.microsoft.com/office/powerpoint/2010/main" val="2448916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IV pielgrzymka do Polski: 1-9 czerwca i 13-20 sierpnia 1991</a:t>
            </a:r>
          </a:p>
        </p:txBody>
      </p:sp>
      <p:sp>
        <p:nvSpPr>
          <p:cNvPr id="3" name="Symbol zastępczy zawartości 2"/>
          <p:cNvSpPr>
            <a:spLocks noGrp="1"/>
          </p:cNvSpPr>
          <p:nvPr>
            <p:ph idx="1"/>
          </p:nvPr>
        </p:nvSpPr>
        <p:spPr/>
        <p:txBody>
          <a:bodyPr/>
          <a:lstStyle/>
          <a:p>
            <a:r>
              <a:rPr lang="pl-PL" dirty="0"/>
              <a:t>Wizyta pod hasłem „Bogu dziękujcie, ducha nie gaście”. Odwiedzając wolną już Polskę Ojciec Święty  starał się uświadomić rodakom, że sama wolność to nie wszystko, że wolność rzeczywista musi być oparta na prawdzie i wartościach chrześcijańskich. Papież poświęcił również wiele uwagi roli Kościoła  w nowej Rzeczpospolitej. Podczas II etapu pielgrzymki związanego z VI Światowym Dniem Młodzieży odbywającym się na Jasnej Górze, Ojciec Święty odwiedził po raz drugi Wadowice. Poniżej zdjęcia z drugiej pielgrzymki do Wadowic 14.08.1991 r. Tekst homilii wygłoszonej w Wadowicach. </a:t>
            </a:r>
          </a:p>
        </p:txBody>
      </p:sp>
    </p:spTree>
    <p:extLst>
      <p:ext uri="{BB962C8B-B14F-4D97-AF65-F5344CB8AC3E}">
        <p14:creationId xmlns:p14="http://schemas.microsoft.com/office/powerpoint/2010/main" val="45461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Mapa pielgrzymki iv</a:t>
            </a:r>
            <a:endParaRPr lang="pl-PL"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56335"/>
            <a:ext cx="4876800" cy="4706113"/>
          </a:xfrm>
        </p:spPr>
      </p:pic>
    </p:spTree>
    <p:extLst>
      <p:ext uri="{BB962C8B-B14F-4D97-AF65-F5344CB8AC3E}">
        <p14:creationId xmlns:p14="http://schemas.microsoft.com/office/powerpoint/2010/main" val="1654593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Zdjęcia</a:t>
            </a:r>
            <a:endParaRPr lang="pl-PL"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80069" y="1037410"/>
            <a:ext cx="5111931" cy="5111931"/>
          </a:xfr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9662"/>
            <a:ext cx="5059680" cy="5059680"/>
          </a:xfrm>
          <a:prstGeom prst="rect">
            <a:avLst/>
          </a:prstGeom>
        </p:spPr>
      </p:pic>
    </p:spTree>
    <p:extLst>
      <p:ext uri="{BB962C8B-B14F-4D97-AF65-F5344CB8AC3E}">
        <p14:creationId xmlns:p14="http://schemas.microsoft.com/office/powerpoint/2010/main" val="2574792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V wizyta w Polsce: 22 maja 1995</a:t>
            </a:r>
          </a:p>
        </p:txBody>
      </p:sp>
      <p:sp>
        <p:nvSpPr>
          <p:cNvPr id="3" name="Symbol zastępczy zawartości 2"/>
          <p:cNvSpPr>
            <a:spLocks noGrp="1"/>
          </p:cNvSpPr>
          <p:nvPr>
            <p:ph idx="1"/>
          </p:nvPr>
        </p:nvSpPr>
        <p:spPr/>
        <p:txBody>
          <a:bodyPr/>
          <a:lstStyle/>
          <a:p>
            <a:r>
              <a:rPr lang="pl-PL" dirty="0"/>
              <a:t>„Czas próby polskich sumień trwa” – słowa te wypowiedział Jan Paweł II podczas zorganizowanej przy okazji pielgrzymki do Czech kilkugodzinnej wizyty w Skoczowie, Bielsku-Białej i Żywcu w diecezji bielsko-żywieckiej. Papież przestrzegał przed mylnym, zbyt szerokim pojmowaniem tolerancji, która może być w istocie nietolerancją wobec ludzi wierzących.</a:t>
            </a:r>
          </a:p>
        </p:txBody>
      </p:sp>
    </p:spTree>
    <p:extLst>
      <p:ext uri="{BB962C8B-B14F-4D97-AF65-F5344CB8AC3E}">
        <p14:creationId xmlns:p14="http://schemas.microsoft.com/office/powerpoint/2010/main" val="641134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Mapa  pielgrzymki V</a:t>
            </a:r>
            <a:endParaRPr lang="pl-PL"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42441"/>
            <a:ext cx="4537166" cy="4703974"/>
          </a:xfrm>
        </p:spPr>
      </p:pic>
    </p:spTree>
    <p:extLst>
      <p:ext uri="{BB962C8B-B14F-4D97-AF65-F5344CB8AC3E}">
        <p14:creationId xmlns:p14="http://schemas.microsoft.com/office/powerpoint/2010/main" val="649717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VI pielgrzymka do Polski: 31 maja – 10 czerwca 1997</a:t>
            </a:r>
          </a:p>
        </p:txBody>
      </p:sp>
      <p:sp>
        <p:nvSpPr>
          <p:cNvPr id="3" name="Symbol zastępczy zawartości 2"/>
          <p:cNvSpPr>
            <a:spLocks noGrp="1"/>
          </p:cNvSpPr>
          <p:nvPr>
            <p:ph idx="1"/>
          </p:nvPr>
        </p:nvSpPr>
        <p:spPr/>
        <p:txBody>
          <a:bodyPr/>
          <a:lstStyle/>
          <a:p>
            <a:r>
              <a:rPr lang="pl-PL" dirty="0"/>
              <a:t>Pielgrzymka pod hasłem „Chrystus wczoraj, dziś i na wieki”. Papież apelował do hierarchów kościelnych o większe otwarcie na Europę, podkreślając możliwy wkład Kościoła polskiego w życie duchowe starego kontynentu. Przestrzegał również przed interpretowaniem wolności jako swobody absolutnej – świata pozbawionego prawdziwych wartości, w którym człowiek staje się niewolnikiem swoich instynktów i pragnień.</a:t>
            </a:r>
          </a:p>
        </p:txBody>
      </p:sp>
    </p:spTree>
    <p:extLst>
      <p:ext uri="{BB962C8B-B14F-4D97-AF65-F5344CB8AC3E}">
        <p14:creationId xmlns:p14="http://schemas.microsoft.com/office/powerpoint/2010/main" val="1995586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Mapa  pielgrzymki VI</a:t>
            </a:r>
            <a:endParaRPr lang="pl-PL"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59842"/>
            <a:ext cx="4720046" cy="4720046"/>
          </a:xfrm>
        </p:spPr>
      </p:pic>
    </p:spTree>
    <p:extLst>
      <p:ext uri="{BB962C8B-B14F-4D97-AF65-F5344CB8AC3E}">
        <p14:creationId xmlns:p14="http://schemas.microsoft.com/office/powerpoint/2010/main" val="3508238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VII pielgrzymka do Polski: 5-17 czerwca 1999</a:t>
            </a:r>
          </a:p>
        </p:txBody>
      </p:sp>
      <p:sp>
        <p:nvSpPr>
          <p:cNvPr id="3" name="Symbol zastępczy zawartości 2"/>
          <p:cNvSpPr>
            <a:spLocks noGrp="1"/>
          </p:cNvSpPr>
          <p:nvPr>
            <p:ph idx="1"/>
          </p:nvPr>
        </p:nvSpPr>
        <p:spPr/>
        <p:txBody>
          <a:bodyPr>
            <a:normAutofit lnSpcReduction="10000"/>
          </a:bodyPr>
          <a:lstStyle/>
          <a:p>
            <a:r>
              <a:rPr lang="pl-PL" dirty="0"/>
              <a:t>Podróżując pod hasłem „Bóg jest miłością” Ojciec Święty odwiedził aż 21 miejscowości i beatyfikował 108 Polaków – męczenników z okresu II wojny światowej. Podkreślał rolę Kościoła w przemianach ustrojowych w Polsce oraz znaczenie wartości etycznych w systemie demokratycznym. Stanowczo poparł ideę integracji Polski z Unią Europejską. W ramach tej pielgrzymki Papież odwiedził po raz trzeci Wadowice, o których wtedy powiedział: „Tu, w tym mieście wszystko się zaczęło. I życie się zaczęło, i szkoła się zaczęła, i studia się zaczęły, i teatr się zaczął, i kapłaństwo się zaczęło”. Poniżej zdjęcia z trzeciej pielgrzymki do Wadowic 16.06.1999 r. Tekst homilii wygłoszonej w Wadowicach.</a:t>
            </a:r>
          </a:p>
        </p:txBody>
      </p:sp>
    </p:spTree>
    <p:extLst>
      <p:ext uri="{BB962C8B-B14F-4D97-AF65-F5344CB8AC3E}">
        <p14:creationId xmlns:p14="http://schemas.microsoft.com/office/powerpoint/2010/main" val="1397014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Mapa  pielgrzymki VII</a:t>
            </a:r>
            <a:endParaRPr lang="pl-PL"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20692"/>
            <a:ext cx="5695406" cy="4641757"/>
          </a:xfrm>
        </p:spPr>
      </p:pic>
    </p:spTree>
    <p:extLst>
      <p:ext uri="{BB962C8B-B14F-4D97-AF65-F5344CB8AC3E}">
        <p14:creationId xmlns:p14="http://schemas.microsoft.com/office/powerpoint/2010/main" val="3211120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Siedlce 1999</a:t>
            </a:r>
            <a:endParaRPr lang="pl-PL" dirty="0"/>
          </a:p>
        </p:txBody>
      </p:sp>
      <p:sp>
        <p:nvSpPr>
          <p:cNvPr id="5" name="Symbol zastępczy zawartości 4"/>
          <p:cNvSpPr>
            <a:spLocks noGrp="1"/>
          </p:cNvSpPr>
          <p:nvPr>
            <p:ph idx="1"/>
          </p:nvPr>
        </p:nvSpPr>
        <p:spPr/>
        <p:txBody>
          <a:bodyPr/>
          <a:lstStyle/>
          <a:p>
            <a:r>
              <a:rPr lang="pl-PL" dirty="0"/>
              <a:t> W 1999 r, podczas Mszy św. sprawowanej na siedleckich błoniach św. Jan Paweł II powiedział, że cieszy się, iż może odwiedzić naszą piękną i gościnną ziemię. Patrząc wielką rzeszę wiernych powiedział: jest was tu tyle, jakby Siedlce liczyły milion. W spotkaniu z papieżem uczestniczyło wtedy ponad 500 tys. ludzi, mimo że sama diecezja liczy około 700 tys. wiernych</a:t>
            </a:r>
            <a:r>
              <a:rPr lang="pl-PL" dirty="0" smtClean="0"/>
              <a:t>. </a:t>
            </a:r>
            <a:endParaRPr lang="pl-PL" dirty="0"/>
          </a:p>
        </p:txBody>
      </p:sp>
    </p:spTree>
    <p:extLst>
      <p:ext uri="{BB962C8B-B14F-4D97-AF65-F5344CB8AC3E}">
        <p14:creationId xmlns:p14="http://schemas.microsoft.com/office/powerpoint/2010/main" val="385266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Najbardziej pielgrzymujący papież</a:t>
            </a:r>
            <a:endParaRPr lang="pl-PL" dirty="0"/>
          </a:p>
        </p:txBody>
      </p:sp>
      <p:sp>
        <p:nvSpPr>
          <p:cNvPr id="3" name="Symbol zastępczy zawartości 2"/>
          <p:cNvSpPr>
            <a:spLocks noGrp="1"/>
          </p:cNvSpPr>
          <p:nvPr>
            <p:ph idx="1"/>
          </p:nvPr>
        </p:nvSpPr>
        <p:spPr/>
        <p:txBody>
          <a:bodyPr>
            <a:normAutofit fontScale="85000" lnSpcReduction="20000"/>
          </a:bodyPr>
          <a:lstStyle/>
          <a:p>
            <a:r>
              <a:rPr lang="pl-PL" dirty="0"/>
              <a:t>Ojciec Święty Jan Paweł II był niewątpliwie najwięcej pielgrzymującym Papieżem w historii. W czasie swego pontyfikatu odbył 104 pielgrzymki międzynarodowe, odwiedzając 129 krajów na wszystkich kontynentach. Ponadto odbył ponad 140 podróży apostolskich na terenie Włoch. Głosząc naukę Chrystusa na całym świecie przemierzył łącznie ponad 1,5 mln km.</a:t>
            </a:r>
          </a:p>
          <a:p>
            <a:endParaRPr lang="pl-PL" dirty="0"/>
          </a:p>
          <a:p>
            <a:r>
              <a:rPr lang="pl-PL" dirty="0"/>
              <a:t>Przemawiał do milionów ludzi, odwiedzał miejsca, w których nie był wcześniej żaden Papież. Słynął ze znajomości wielu języków, dzięki której nawiązywał jeszcze lepszy kontakt z ludźmi różnych narodowości. Spotkania z Nim były dla wiernych wielkim wydarzeniem o charakterze niemalże mistycznym, często zmieniającym ich wewnętrznie na całe dalsze życie</a:t>
            </a:r>
            <a:r>
              <a:rPr lang="pl-PL" dirty="0" smtClean="0"/>
              <a:t>. </a:t>
            </a:r>
            <a:endParaRPr lang="pl-PL" dirty="0"/>
          </a:p>
        </p:txBody>
      </p:sp>
    </p:spTree>
    <p:extLst>
      <p:ext uri="{BB962C8B-B14F-4D97-AF65-F5344CB8AC3E}">
        <p14:creationId xmlns:p14="http://schemas.microsoft.com/office/powerpoint/2010/main" val="2375648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Zdjęcia</a:t>
            </a:r>
            <a:endParaRPr lang="pl-PL"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24" y="0"/>
            <a:ext cx="2952206" cy="4650377"/>
          </a:xfr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1826" y="-9797"/>
            <a:ext cx="4660174" cy="6136602"/>
          </a:xfrm>
          <a:prstGeom prst="rect">
            <a:avLst/>
          </a:prstGeom>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5427" y="3352801"/>
            <a:ext cx="4145281" cy="2807866"/>
          </a:xfrm>
          <a:prstGeom prst="rect">
            <a:avLst/>
          </a:prstGeom>
        </p:spPr>
      </p:pic>
      <p:pic>
        <p:nvPicPr>
          <p:cNvPr id="7" name="Obraz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24" y="3796936"/>
            <a:ext cx="4509951" cy="2363729"/>
          </a:xfrm>
          <a:prstGeom prst="rect">
            <a:avLst/>
          </a:prstGeom>
        </p:spPr>
      </p:pic>
    </p:spTree>
    <p:extLst>
      <p:ext uri="{BB962C8B-B14F-4D97-AF65-F5344CB8AC3E}">
        <p14:creationId xmlns:p14="http://schemas.microsoft.com/office/powerpoint/2010/main" val="1067252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VIII pielgrzymka do Polski: 16-19 sierpnia 2002</a:t>
            </a:r>
          </a:p>
        </p:txBody>
      </p:sp>
      <p:sp>
        <p:nvSpPr>
          <p:cNvPr id="3" name="Symbol zastępczy zawartości 2"/>
          <p:cNvSpPr>
            <a:spLocks noGrp="1"/>
          </p:cNvSpPr>
          <p:nvPr>
            <p:ph idx="1"/>
          </p:nvPr>
        </p:nvSpPr>
        <p:spPr/>
        <p:txBody>
          <a:bodyPr/>
          <a:lstStyle/>
          <a:p>
            <a:r>
              <a:rPr lang="pl-PL" dirty="0"/>
              <a:t>Ostatnia pielgrzymka Ojca Świętego do Polski odbyła się pod hasłem „Bóg bogaty w miłosierdzie”. Podczas tej wizyty Jan Paweł II poświęcił Sanktuarium Bożego Miłosierdzia w krakowskich Łagiewnikach. Papież odwiedził również Kalwarię Zebrzydowską.</a:t>
            </a:r>
          </a:p>
        </p:txBody>
      </p:sp>
    </p:spTree>
    <p:extLst>
      <p:ext uri="{BB962C8B-B14F-4D97-AF65-F5344CB8AC3E}">
        <p14:creationId xmlns:p14="http://schemas.microsoft.com/office/powerpoint/2010/main" val="3176432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Mapa pielgrzymki VIII</a:t>
            </a:r>
            <a:endParaRPr lang="pl-PL" dirty="0"/>
          </a:p>
        </p:txBody>
      </p:sp>
      <p:pic>
        <p:nvPicPr>
          <p:cNvPr id="8" name="Symbol zastępczy zawartości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63462"/>
            <a:ext cx="4589417" cy="4672861"/>
          </a:xfrm>
        </p:spPr>
      </p:pic>
    </p:spTree>
    <p:extLst>
      <p:ext uri="{BB962C8B-B14F-4D97-AF65-F5344CB8AC3E}">
        <p14:creationId xmlns:p14="http://schemas.microsoft.com/office/powerpoint/2010/main" val="3738366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Ix </a:t>
            </a:r>
            <a:r>
              <a:rPr lang="pl-PL" dirty="0"/>
              <a:t>pielgrzymka Czerwiec ' 2005 – pod warunkiem, że pozwoli mu na to stan </a:t>
            </a:r>
            <a:r>
              <a:rPr lang="pl-PL" dirty="0" smtClean="0"/>
              <a:t>zdrowia </a:t>
            </a:r>
            <a:endParaRPr lang="pl-PL" dirty="0"/>
          </a:p>
        </p:txBody>
      </p:sp>
      <p:sp>
        <p:nvSpPr>
          <p:cNvPr id="3" name="Symbol zastępczy zawartości 2"/>
          <p:cNvSpPr>
            <a:spLocks noGrp="1"/>
          </p:cNvSpPr>
          <p:nvPr>
            <p:ph idx="1"/>
          </p:nvPr>
        </p:nvSpPr>
        <p:spPr/>
        <p:txBody>
          <a:bodyPr>
            <a:normAutofit fontScale="70000" lnSpcReduction="20000"/>
          </a:bodyPr>
          <a:lstStyle/>
          <a:p>
            <a:r>
              <a:rPr lang="pl-PL" dirty="0"/>
              <a:t>Kardynał Prymas podał już nawet datę Mszy Świętej w Warszawie – w niedzielę 19 czerwca na polach wilanowskich, w pobliżu budowanej Świątyni Opatrzności Bożej. Wiadomo już, że nie uda się zakończyć budowy świątyni przed przyjazdem papieża. Prace zostały wstrzymane z powodu braku funduszy.</a:t>
            </a:r>
          </a:p>
          <a:p>
            <a:endParaRPr lang="pl-PL" dirty="0"/>
          </a:p>
          <a:p>
            <a:r>
              <a:rPr lang="pl-PL" dirty="0"/>
              <a:t>Mówiłem o tym, jakie mamy plany związane z Rokiem Eucharystycznym w Polsce i jak on będzie przebiegał w naszym kraju – powiedział Ksiądz Prymas. Dodał, że poinformował o związanych z tym planach i "o poszczególnych etapach przygotowania duchowego, które idzie w kierunku odrodzenia społecznego”.</a:t>
            </a:r>
          </a:p>
          <a:p>
            <a:endParaRPr lang="pl-PL" dirty="0"/>
          </a:p>
          <a:p>
            <a:r>
              <a:rPr lang="pl-PL" dirty="0"/>
              <a:t>Na pytanie, czy Ojciec Święty przyjedzie do Polski, Kard. Glemp powiedział: Ja bym nie pytał "czy przyjedzie?, bo to jest oczywiste; natomiast pytaniem jest "kiedy?”.</a:t>
            </a:r>
          </a:p>
          <a:p>
            <a:endParaRPr lang="pl-PL" dirty="0"/>
          </a:p>
        </p:txBody>
      </p:sp>
    </p:spTree>
    <p:extLst>
      <p:ext uri="{BB962C8B-B14F-4D97-AF65-F5344CB8AC3E}">
        <p14:creationId xmlns:p14="http://schemas.microsoft.com/office/powerpoint/2010/main" val="1858934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t>
            </a:r>
            <a:endParaRPr lang="pl-PL" dirty="0"/>
          </a:p>
        </p:txBody>
      </p:sp>
      <p:sp>
        <p:nvSpPr>
          <p:cNvPr id="3" name="Symbol zastępczy zawartości 2"/>
          <p:cNvSpPr>
            <a:spLocks noGrp="1"/>
          </p:cNvSpPr>
          <p:nvPr>
            <p:ph idx="1"/>
          </p:nvPr>
        </p:nvSpPr>
        <p:spPr/>
        <p:txBody>
          <a:bodyPr>
            <a:normAutofit fontScale="70000" lnSpcReduction="20000"/>
          </a:bodyPr>
          <a:lstStyle/>
          <a:p>
            <a:r>
              <a:rPr lang="pl-PL" dirty="0"/>
              <a:t>Na razie nie wiadomo, ile dni trwać będzie wizyta, ani jakie miejscowości odwiedzi Ojciec Święty. Biorąc pod uwagę stan zdrowia Papieża, można się spodziewać, że będzie to wizyta bardzo krótka i mało intensywna. Być może Jan Paweł II odwiedziłby Gdańsk z uwagi na przypadającą w przyszłym roku rocznicę powstania "Solidarności”. Papież ma też zaproszenie dominikanina O. Jana Góry na spotkanie z młodzieżą na Lednicy. Mówi się także o ewentualnych odwiedzinach katedry koszalińskiej – jedynej katedry w Polsce, w której Papież nie był podczas poprzednich ośmiu wizyt.</a:t>
            </a:r>
          </a:p>
          <a:p>
            <a:endParaRPr lang="pl-PL" dirty="0"/>
          </a:p>
          <a:p>
            <a:r>
              <a:rPr lang="pl-PL" dirty="0"/>
              <a:t>Prymas Józef Glemp, będąc kilka dni w Watykanie, mówił także dziennikarzom, że papieska pielgrzymka mogłaby się wiązać z ogłoszeniem beatyfikacji i kanonizacji Polaków. Kogo? Jeszcze nie wiadomo. Ksiądz Prymas mówił o zbliżającym się finale procesu beatyfikacyjnego Ks. Michała Sopoćki i kanonizacyjnym Abp Zygmunta Szczęsnego Felińskiego. Być może dojdzie także do beatyfikacji Ks. Bronisława Markiewicza, założyciela </a:t>
            </a:r>
            <a:r>
              <a:rPr lang="pl-PL" dirty="0" err="1"/>
              <a:t>michalitów</a:t>
            </a:r>
            <a:r>
              <a:rPr lang="pl-PL" dirty="0"/>
              <a:t>. Jest natomiast wątpliwe, by do tego czasu zakończył się proces Ks. Jerzego Popiełuszki. Byłoby dobrze, gdyby doszło do beatyfikacji Ks. Ignacego Kłopotowskiego, proboszcza Katedry praskiej i założyciela Sióstr Loretanek.</a:t>
            </a:r>
          </a:p>
          <a:p>
            <a:endParaRPr lang="pl-PL" dirty="0"/>
          </a:p>
        </p:txBody>
      </p:sp>
    </p:spTree>
    <p:extLst>
      <p:ext uri="{BB962C8B-B14F-4D97-AF65-F5344CB8AC3E}">
        <p14:creationId xmlns:p14="http://schemas.microsoft.com/office/powerpoint/2010/main" val="21306561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2 </a:t>
            </a:r>
            <a:r>
              <a:rPr lang="pl-PL" dirty="0" err="1" smtClean="0"/>
              <a:t>kwieTNIA</a:t>
            </a:r>
            <a:r>
              <a:rPr lang="pl-PL" dirty="0" smtClean="0"/>
              <a:t> 2005 OJCIEC ŚWIĘTY ODSZEDŁ DO DOMU PANA </a:t>
            </a:r>
            <a:endParaRPr lang="pl-PL"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2834" y="1853754"/>
            <a:ext cx="7045234" cy="4259663"/>
          </a:xfrm>
        </p:spPr>
      </p:pic>
    </p:spTree>
    <p:extLst>
      <p:ext uri="{BB962C8B-B14F-4D97-AF65-F5344CB8AC3E}">
        <p14:creationId xmlns:p14="http://schemas.microsoft.com/office/powerpoint/2010/main" val="13162990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Pamiętamy I DZIĘKUJEMY</a:t>
            </a:r>
            <a:endParaRPr lang="pl-PL" dirty="0"/>
          </a:p>
        </p:txBody>
      </p:sp>
      <p:sp>
        <p:nvSpPr>
          <p:cNvPr id="3" name="Symbol zastępczy zawartości 2"/>
          <p:cNvSpPr>
            <a:spLocks noGrp="1"/>
          </p:cNvSpPr>
          <p:nvPr>
            <p:ph idx="1"/>
          </p:nvPr>
        </p:nvSpPr>
        <p:spPr/>
        <p:txBody>
          <a:bodyPr>
            <a:normAutofit/>
          </a:bodyPr>
          <a:lstStyle/>
          <a:p>
            <a:pPr marL="0" indent="0" algn="ctr">
              <a:buNone/>
            </a:pPr>
            <a:r>
              <a:rPr lang="pl-PL" sz="4000" dirty="0" smtClean="0"/>
              <a:t>CHOCIAŻ PŁOMYK ZIEMSKIEGO ŻYCIA NASZEGO OJCA ŚWIETEGO JANA PAWŁA II ZGASŁ</a:t>
            </a:r>
          </a:p>
          <a:p>
            <a:pPr marL="0" indent="0" algn="ctr">
              <a:buNone/>
            </a:pPr>
            <a:r>
              <a:rPr lang="pl-PL" sz="4000" dirty="0" smtClean="0"/>
              <a:t>ON ZAWSZE BĘDZIE WŚRÓD NAS</a:t>
            </a:r>
            <a:endParaRPr lang="pl-PL" sz="4000" dirty="0"/>
          </a:p>
        </p:txBody>
      </p:sp>
    </p:spTree>
    <p:extLst>
      <p:ext uri="{BB962C8B-B14F-4D97-AF65-F5344CB8AC3E}">
        <p14:creationId xmlns:p14="http://schemas.microsoft.com/office/powerpoint/2010/main" val="571381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100 ROCZNICA URODZIN 18 MAJ 2020</a:t>
            </a:r>
            <a:endParaRPr lang="pl-PL" dirty="0"/>
          </a:p>
        </p:txBody>
      </p:sp>
      <p:sp>
        <p:nvSpPr>
          <p:cNvPr id="3" name="Symbol zastępczy zawartości 2"/>
          <p:cNvSpPr>
            <a:spLocks noGrp="1"/>
          </p:cNvSpPr>
          <p:nvPr>
            <p:ph idx="1"/>
          </p:nvPr>
        </p:nvSpPr>
        <p:spPr/>
        <p:txBody>
          <a:bodyPr>
            <a:normAutofit/>
          </a:bodyPr>
          <a:lstStyle/>
          <a:p>
            <a:pPr marL="0" indent="0" algn="ctr">
              <a:buNone/>
            </a:pPr>
            <a:r>
              <a:rPr lang="pl-PL" sz="3200" dirty="0" smtClean="0"/>
              <a:t>W 100 ROCZNICĘ URODZIN ŚW. JANA PAWŁA II W HOŁDZIE PAPIEŻOWI </a:t>
            </a:r>
          </a:p>
          <a:p>
            <a:pPr marL="0" indent="0" algn="ctr">
              <a:buNone/>
            </a:pPr>
            <a:r>
              <a:rPr lang="pl-PL" sz="3200" dirty="0" smtClean="0"/>
              <a:t>PREZENTACJĘ PRZYGOTOWAŁ </a:t>
            </a:r>
          </a:p>
          <a:p>
            <a:pPr marL="0" indent="0" algn="ctr">
              <a:buNone/>
            </a:pPr>
            <a:r>
              <a:rPr lang="pl-PL" sz="3200" dirty="0" smtClean="0"/>
              <a:t>BARTOSZ POLKOWSKI VI a</a:t>
            </a:r>
            <a:endParaRPr lang="pl-PL" sz="3200" dirty="0"/>
          </a:p>
        </p:txBody>
      </p:sp>
    </p:spTree>
    <p:extLst>
      <p:ext uri="{BB962C8B-B14F-4D97-AF65-F5344CB8AC3E}">
        <p14:creationId xmlns:p14="http://schemas.microsoft.com/office/powerpoint/2010/main" val="431540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Informator</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a:hlinkClick r:id="rId2"/>
              </a:rPr>
              <a:t>https://domjp2.pl/jan-pawel-ii/pielgrzymki-jana-pawla-ii</a:t>
            </a:r>
            <a:r>
              <a:rPr lang="pl-PL" dirty="0" smtClean="0">
                <a:hlinkClick r:id="rId2"/>
              </a:rPr>
              <a:t>/</a:t>
            </a:r>
            <a:endParaRPr lang="pl-PL" dirty="0" smtClean="0"/>
          </a:p>
          <a:p>
            <a:r>
              <a:rPr lang="pl-PL" dirty="0"/>
              <a:t>https://www.google.com/search?q=+mapa2+pielgrzymka+papie%C5%BCa+do+polski-zdj%C4%99cia&amp;tbm=isch&amp;ved=2ahUKEwiotfCO1LvpAhUJ66QKHeiOCZwQ2-cCegQIABAA&amp;oq=+</a:t>
            </a:r>
            <a:r>
              <a:rPr lang="pl-PL" dirty="0" smtClean="0"/>
              <a:t>mapa2+pielgrzymka+papie%C5%BCa+do+polski-zdj%C4%99cia&amp;gs_lcp=CgNpbWcQA1DZiwNY5JoDYLOuA2gAcAB4AIABpQGIAbYFkgEDMC41mAEAoAEBqgELZ3dzLXdpei1pbWc&amp;sclient=img&amp;ei=0pPBXqiENInWkwXonabgCQ&amp;bih=754&amp;biw=1536#imgrc=fJLdYeExwbyAfM  </a:t>
            </a:r>
          </a:p>
          <a:p>
            <a:r>
              <a:rPr lang="pl-PL" dirty="0">
                <a:hlinkClick r:id="rId3"/>
              </a:rPr>
              <a:t>https://</a:t>
            </a:r>
            <a:r>
              <a:rPr lang="pl-PL" dirty="0" smtClean="0">
                <a:hlinkClick r:id="rId3"/>
              </a:rPr>
              <a:t>diecezja.waw.pl/132</a:t>
            </a:r>
            <a:r>
              <a:rPr lang="pl-PL" dirty="0" smtClean="0"/>
              <a:t> </a:t>
            </a:r>
          </a:p>
          <a:p>
            <a:endParaRPr lang="pl-PL" dirty="0" smtClean="0"/>
          </a:p>
        </p:txBody>
      </p:sp>
    </p:spTree>
    <p:extLst>
      <p:ext uri="{BB962C8B-B14F-4D97-AF65-F5344CB8AC3E}">
        <p14:creationId xmlns:p14="http://schemas.microsoft.com/office/powerpoint/2010/main" val="897128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 pielgrzymka do Polski: 2-10 czerwca </a:t>
            </a:r>
            <a:r>
              <a:rPr lang="pl-PL" dirty="0" smtClean="0"/>
              <a:t>1979 </a:t>
            </a:r>
            <a:endParaRPr lang="pl-PL" dirty="0"/>
          </a:p>
        </p:txBody>
      </p:sp>
      <p:sp>
        <p:nvSpPr>
          <p:cNvPr id="3" name="Symbol zastępczy zawartości 2"/>
          <p:cNvSpPr>
            <a:spLocks noGrp="1"/>
          </p:cNvSpPr>
          <p:nvPr>
            <p:ph idx="1"/>
          </p:nvPr>
        </p:nvSpPr>
        <p:spPr/>
        <p:txBody>
          <a:bodyPr/>
          <a:lstStyle/>
          <a:p>
            <a:r>
              <a:rPr lang="pl-PL" dirty="0"/>
              <a:t>Pierwsza podróż apostolska Jana Pawła II do ojczyzny przebiegała pod hasłem „</a:t>
            </a:r>
            <a:r>
              <a:rPr lang="pl-PL" dirty="0" err="1"/>
              <a:t>Gaude</a:t>
            </a:r>
            <a:r>
              <a:rPr lang="pl-PL" dirty="0"/>
              <a:t> </a:t>
            </a:r>
            <a:r>
              <a:rPr lang="pl-PL" dirty="0" err="1"/>
              <a:t>Mater</a:t>
            </a:r>
            <a:r>
              <a:rPr lang="pl-PL" dirty="0"/>
              <a:t> Polonia”. To wtedy padły pamiętne słowa Ojca Świętego „Niech zstąpi Duch Twój i odnowi oblicze Ziemi. Tej ziemi!”. Słowa te miały szczególne znaczenie dla społeczeństwa polskiego, w którym krystalizowała się idea zmiany systemu politycznego. Mówi się, że bez tej pielgrzymki nie byłoby „Solidarności” i późniejszego obalenia ustroju komunistycznego. Podczas tej wizyty Jan Paweł II odwiedził po raz pierwszy jako Papież swoje rodzinne miasto – Wadowice. Poniżej zdjęcia z pierwszej pielgrzymki do Wadowic 7.06.1979 r</a:t>
            </a:r>
            <a:r>
              <a:rPr lang="pl-PL" dirty="0" smtClean="0"/>
              <a:t>. </a:t>
            </a:r>
            <a:endParaRPr lang="pl-PL" dirty="0"/>
          </a:p>
        </p:txBody>
      </p:sp>
    </p:spTree>
    <p:extLst>
      <p:ext uri="{BB962C8B-B14F-4D97-AF65-F5344CB8AC3E}">
        <p14:creationId xmlns:p14="http://schemas.microsoft.com/office/powerpoint/2010/main" val="966551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Mapa </a:t>
            </a:r>
            <a:r>
              <a:rPr lang="pl-PL" dirty="0" smtClean="0"/>
              <a:t>pielgrzymki i</a:t>
            </a:r>
            <a:endParaRPr lang="pl-PL"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1737" y="1861600"/>
            <a:ext cx="4545873" cy="4282213"/>
          </a:xfrm>
        </p:spPr>
      </p:pic>
    </p:spTree>
    <p:extLst>
      <p:ext uri="{BB962C8B-B14F-4D97-AF65-F5344CB8AC3E}">
        <p14:creationId xmlns:p14="http://schemas.microsoft.com/office/powerpoint/2010/main" val="201523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zdjęcia</a:t>
            </a:r>
            <a:endParaRPr lang="pl-PL"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419021"/>
            <a:ext cx="4737463" cy="4737463"/>
          </a:xfr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4869" y="1349353"/>
            <a:ext cx="4807131" cy="4807131"/>
          </a:xfrm>
          <a:prstGeom prst="rect">
            <a:avLst/>
          </a:prstGeom>
        </p:spPr>
      </p:pic>
    </p:spTree>
    <p:extLst>
      <p:ext uri="{BB962C8B-B14F-4D97-AF65-F5344CB8AC3E}">
        <p14:creationId xmlns:p14="http://schemas.microsoft.com/office/powerpoint/2010/main" val="3911875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II pielgrzymka do Polski: 16-23 czerwca 1983</a:t>
            </a:r>
          </a:p>
        </p:txBody>
      </p:sp>
      <p:sp>
        <p:nvSpPr>
          <p:cNvPr id="3" name="Symbol zastępczy zawartości 2"/>
          <p:cNvSpPr>
            <a:spLocks noGrp="1"/>
          </p:cNvSpPr>
          <p:nvPr>
            <p:ph idx="1"/>
          </p:nvPr>
        </p:nvSpPr>
        <p:spPr/>
        <p:txBody>
          <a:bodyPr/>
          <a:lstStyle/>
          <a:p>
            <a:r>
              <a:rPr lang="pl-PL" dirty="0"/>
              <a:t>Podróż pod hasłem „Pokój Tobie, Polsko, Ojczyzno moja!”. Nawiązując do okresu stanu wojennego, Papież starał się dać Polakom wiarę i nadzieję. Przekonywał, że nie chodzi o zwycięstwo militarne, lecz moralne, zło należy zwyciężać dobrem, a „miłość </a:t>
            </a:r>
            <a:r>
              <a:rPr lang="pl-PL" dirty="0" smtClean="0"/>
              <a:t>jest </a:t>
            </a:r>
            <a:r>
              <a:rPr lang="pl-PL" dirty="0"/>
              <a:t>potężniejsza niż śmierć”.</a:t>
            </a:r>
          </a:p>
        </p:txBody>
      </p:sp>
    </p:spTree>
    <p:extLst>
      <p:ext uri="{BB962C8B-B14F-4D97-AF65-F5344CB8AC3E}">
        <p14:creationId xmlns:p14="http://schemas.microsoft.com/office/powerpoint/2010/main" val="2195861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Mapa pielgrzymki ii</a:t>
            </a:r>
            <a:endParaRPr lang="pl-PL"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468958"/>
            <a:ext cx="9553303" cy="4673157"/>
          </a:xfrm>
        </p:spPr>
      </p:pic>
    </p:spTree>
    <p:extLst>
      <p:ext uri="{BB962C8B-B14F-4D97-AF65-F5344CB8AC3E}">
        <p14:creationId xmlns:p14="http://schemas.microsoft.com/office/powerpoint/2010/main" val="3095477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III pielgrzymka do Polski: 8-14 czerwca 1987</a:t>
            </a:r>
          </a:p>
        </p:txBody>
      </p:sp>
      <p:sp>
        <p:nvSpPr>
          <p:cNvPr id="3" name="Symbol zastępczy zawartości 2"/>
          <p:cNvSpPr>
            <a:spLocks noGrp="1"/>
          </p:cNvSpPr>
          <p:nvPr>
            <p:ph idx="1"/>
          </p:nvPr>
        </p:nvSpPr>
        <p:spPr/>
        <p:txBody>
          <a:bodyPr/>
          <a:lstStyle/>
          <a:p>
            <a:r>
              <a:rPr lang="pl-PL" dirty="0"/>
              <a:t>Hasło przewodnie: „Do końca ich umiłował”. Jan Paweł II bronił godności Polaków wobec ówczesnej  władzy podkreślając, że każdy człowiek ma swoją osobistą godność, zasługuje na to, aby traktować go  podmiotowo, a obywatele powinni mieć wpływ na losy swojego kraju.</a:t>
            </a:r>
          </a:p>
          <a:p>
            <a:endParaRPr lang="pl-PL" dirty="0"/>
          </a:p>
          <a:p>
            <a:endParaRPr lang="pl-PL" dirty="0" smtClean="0"/>
          </a:p>
          <a:p>
            <a:endParaRPr lang="pl-PL" dirty="0"/>
          </a:p>
        </p:txBody>
      </p:sp>
    </p:spTree>
    <p:extLst>
      <p:ext uri="{BB962C8B-B14F-4D97-AF65-F5344CB8AC3E}">
        <p14:creationId xmlns:p14="http://schemas.microsoft.com/office/powerpoint/2010/main" val="2999278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Mapa pielgrzymki III</a:t>
            </a:r>
            <a:endParaRPr lang="pl-PL"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469592"/>
            <a:ext cx="5111931" cy="4669406"/>
          </a:xfrm>
        </p:spPr>
      </p:pic>
    </p:spTree>
    <p:extLst>
      <p:ext uri="{BB962C8B-B14F-4D97-AF65-F5344CB8AC3E}">
        <p14:creationId xmlns:p14="http://schemas.microsoft.com/office/powerpoint/2010/main" val="1824248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TM10001114[[fn=Galeria]]</Template>
  <TotalTime>95</TotalTime>
  <Words>1273</Words>
  <Application>Microsoft Office PowerPoint</Application>
  <PresentationFormat>Panoramiczny</PresentationFormat>
  <Paragraphs>59</Paragraphs>
  <Slides>28</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28</vt:i4>
      </vt:variant>
    </vt:vector>
  </HeadingPairs>
  <TitlesOfParts>
    <vt:vector size="31" baseType="lpstr">
      <vt:lpstr>Arial</vt:lpstr>
      <vt:lpstr>Rockwell</vt:lpstr>
      <vt:lpstr>Gallery</vt:lpstr>
      <vt:lpstr>Pielgrzymki Jana Pawła II do Polski</vt:lpstr>
      <vt:lpstr>Najbardziej pielgrzymujący papież</vt:lpstr>
      <vt:lpstr>I pielgrzymka do Polski: 2-10 czerwca 1979 </vt:lpstr>
      <vt:lpstr>Mapa pielgrzymki i</vt:lpstr>
      <vt:lpstr>zdjęcia</vt:lpstr>
      <vt:lpstr>II pielgrzymka do Polski: 16-23 czerwca 1983</vt:lpstr>
      <vt:lpstr>Mapa pielgrzymki ii</vt:lpstr>
      <vt:lpstr>III pielgrzymka do Polski: 8-14 czerwca 1987</vt:lpstr>
      <vt:lpstr>Mapa pielgrzymki III</vt:lpstr>
      <vt:lpstr>IV pielgrzymka do Polski: 1-9 czerwca i 13-20 sierpnia 1991</vt:lpstr>
      <vt:lpstr>Mapa pielgrzymki iv</vt:lpstr>
      <vt:lpstr>Zdjęcia</vt:lpstr>
      <vt:lpstr>V wizyta w Polsce: 22 maja 1995</vt:lpstr>
      <vt:lpstr>Mapa  pielgrzymki V</vt:lpstr>
      <vt:lpstr>VI pielgrzymka do Polski: 31 maja – 10 czerwca 1997</vt:lpstr>
      <vt:lpstr>Mapa  pielgrzymki VI</vt:lpstr>
      <vt:lpstr>VII pielgrzymka do Polski: 5-17 czerwca 1999</vt:lpstr>
      <vt:lpstr>Mapa  pielgrzymki VII</vt:lpstr>
      <vt:lpstr>Siedlce 1999</vt:lpstr>
      <vt:lpstr>Zdjęcia</vt:lpstr>
      <vt:lpstr>VIII pielgrzymka do Polski: 16-19 sierpnia 2002</vt:lpstr>
      <vt:lpstr>Mapa pielgrzymki VIII</vt:lpstr>
      <vt:lpstr>Ix pielgrzymka Czerwiec ' 2005 – pod warunkiem, że pozwoli mu na to stan zdrowia </vt:lpstr>
      <vt:lpstr>.</vt:lpstr>
      <vt:lpstr>2 kwieTNIA 2005 OJCIEC ŚWIĘTY ODSZEDŁ DO DOMU PANA </vt:lpstr>
      <vt:lpstr>Pamiętamy I DZIĘKUJEMY</vt:lpstr>
      <vt:lpstr>100 ROCZNICA URODZIN 18 MAJ 2020</vt:lpstr>
      <vt:lpstr>Informator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Pielgrzymki Jana Pawła II do Polski</dc:title>
  <dc:creator>Łukasz Polkowski</dc:creator>
  <cp:lastModifiedBy>Łukasz Polkowski</cp:lastModifiedBy>
  <cp:revision>11</cp:revision>
  <dcterms:created xsi:type="dcterms:W3CDTF">2020-05-17T09:42:19Z</dcterms:created>
  <dcterms:modified xsi:type="dcterms:W3CDTF">2020-05-17T20:43:46Z</dcterms:modified>
</cp:coreProperties>
</file>