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zaokrąglony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0" name="Podtytuł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zaokrąglony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zaokrąglony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z zaokrąglonym rogi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zaokrąglony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ymbol zastępczy tytułu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D17FA3B-C404-4317-B0BC-953931111309}" type="datetimeFigureOut">
              <a:rPr lang="pl-PL" smtClean="0"/>
              <a:t>02.11.2021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POWSTANIE LISTOPADOWE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28999"/>
            <a:ext cx="16192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dirty="0" smtClean="0"/>
              <a:t>6 września armia rosyjska rozpoczęła uderzenie na Warszawę</a:t>
            </a:r>
          </a:p>
          <a:p>
            <a:pPr algn="ctr"/>
            <a:r>
              <a:rPr lang="pl-PL" dirty="0" smtClean="0"/>
              <a:t>W nocy z 7 na 8 IX postanowiono o kapitulacji miasta</a:t>
            </a:r>
          </a:p>
          <a:p>
            <a:pPr algn="ctr"/>
            <a:r>
              <a:rPr lang="pl-PL" dirty="0" smtClean="0"/>
              <a:t>W praktyce powstanie upadło.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4248472" cy="2269542"/>
          </a:xfrm>
        </p:spPr>
      </p:pic>
    </p:spTree>
    <p:extLst>
      <p:ext uri="{BB962C8B-B14F-4D97-AF65-F5344CB8AC3E}">
        <p14:creationId xmlns:p14="http://schemas.microsoft.com/office/powerpoint/2010/main" val="16085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Skutki powstania</a:t>
            </a:r>
            <a:endParaRPr lang="pl-PL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795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309320"/>
            <a:ext cx="8183880" cy="2297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algn="ctr">
              <a:lnSpc>
                <a:spcPct val="150000"/>
              </a:lnSpc>
            </a:pPr>
            <a:r>
              <a:rPr lang="pl-PL" dirty="0" smtClean="0"/>
              <a:t>Pogorszenie się sytuacji politycznej Polaków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Odebranie konstytucji Królestwu Polskiemu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Zlikwidowano wojsko polskie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Unieważniono unię personalną</a:t>
            </a:r>
          </a:p>
          <a:p>
            <a:pPr algn="ctr">
              <a:lnSpc>
                <a:spcPct val="150000"/>
              </a:lnSpc>
            </a:pPr>
            <a:r>
              <a:rPr lang="pl-PL" dirty="0" smtClean="0"/>
              <a:t>Dalsza rusyfikacja terenów Królestwa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37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7200" dirty="0" smtClean="0"/>
              <a:t>KONIEC</a:t>
            </a:r>
            <a:endParaRPr lang="pl-PL" sz="7200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5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08104" y="3068960"/>
            <a:ext cx="2971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Powstanie listopadowe wybuchło w nocy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/>
              <a:t>29 na 30 listopada 1830 roku.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9510"/>
            <a:ext cx="4625975" cy="2925929"/>
          </a:xfrm>
        </p:spPr>
      </p:pic>
    </p:spTree>
    <p:extLst>
      <p:ext uri="{BB962C8B-B14F-4D97-AF65-F5344CB8AC3E}">
        <p14:creationId xmlns:p14="http://schemas.microsoft.com/office/powerpoint/2010/main" val="32589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algn="ctr"/>
            <a:r>
              <a:rPr lang="pl-PL" dirty="0" smtClean="0"/>
              <a:t>Powstałe w 1815 roku Królestwo Polskie znajdowało się </a:t>
            </a:r>
          </a:p>
          <a:p>
            <a:pPr marL="0" indent="0" algn="ctr">
              <a:buNone/>
            </a:pPr>
            <a:r>
              <a:rPr lang="pl-PL" dirty="0" smtClean="0"/>
              <a:t>  pod władzą </a:t>
            </a:r>
          </a:p>
          <a:p>
            <a:pPr marL="0" indent="0" algn="ctr">
              <a:buNone/>
            </a:pPr>
            <a:r>
              <a:rPr lang="pl-PL" dirty="0"/>
              <a:t> </a:t>
            </a:r>
            <a:r>
              <a:rPr lang="pl-PL" dirty="0" smtClean="0"/>
              <a:t> carów rosyjskich </a:t>
            </a:r>
          </a:p>
          <a:p>
            <a:pPr marL="0" indent="0" algn="ctr">
              <a:buNone/>
            </a:pPr>
            <a:r>
              <a:rPr lang="pl-PL" dirty="0" smtClean="0"/>
              <a:t>z dynastii    Romanowów.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2805928" cy="36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C</a:t>
            </a:r>
            <a:r>
              <a:rPr lang="pl-PL" dirty="0" smtClean="0"/>
              <a:t>ar Mikołaj I (1825-1831) ,będący jednocześnie królem Polski, </a:t>
            </a:r>
          </a:p>
          <a:p>
            <a:pPr marL="0" indent="0" algn="ctr">
              <a:buNone/>
            </a:pPr>
            <a:r>
              <a:rPr lang="pl-PL" dirty="0"/>
              <a:t> </a:t>
            </a:r>
            <a:r>
              <a:rPr lang="pl-PL" dirty="0" smtClean="0"/>
              <a:t> nie respektował niezależności Królestwa         Polskiego wynikającej z jej konstytucji.</a:t>
            </a:r>
          </a:p>
          <a:p>
            <a:endParaRPr lang="pl-PL" dirty="0"/>
          </a:p>
          <a:p>
            <a:pPr algn="ctr"/>
            <a:r>
              <a:rPr lang="pl-PL" dirty="0" smtClean="0"/>
              <a:t>Obowiązywała cenzura i działała tajna policja.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01008"/>
            <a:ext cx="2561350" cy="3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pl-PL" dirty="0" smtClean="0"/>
              <a:t>W 1828 roku w Szkole Podchorążych Piechoty powstało sprzysiężenie </a:t>
            </a:r>
          </a:p>
          <a:p>
            <a:pPr marL="0" indent="0" algn="ctr">
              <a:buNone/>
            </a:pPr>
            <a:r>
              <a:rPr lang="pl-PL" dirty="0" smtClean="0"/>
              <a:t>pod dowództwem podporucznika Piotra Wysockiego przeciwko bratu cara księciu Konstantemu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253056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pPr lvl="0" algn="ctr">
              <a:buClr>
                <a:srgbClr val="F07F09"/>
              </a:buClr>
            </a:pPr>
            <a:r>
              <a:rPr lang="pl-PL" dirty="0">
                <a:solidFill>
                  <a:prstClr val="black"/>
                </a:solidFill>
              </a:rPr>
              <a:t>Sygnałem do wybuchu powstania miał być pożar browaru na </a:t>
            </a:r>
          </a:p>
          <a:p>
            <a:pPr marL="0" lvl="0" indent="0" algn="ctr">
              <a:buClr>
                <a:srgbClr val="F07F09"/>
              </a:buClr>
              <a:buNone/>
            </a:pPr>
            <a:r>
              <a:rPr lang="pl-PL" dirty="0">
                <a:solidFill>
                  <a:prstClr val="black"/>
                </a:solidFill>
              </a:rPr>
              <a:t>  Solcu.</a:t>
            </a:r>
          </a:p>
          <a:p>
            <a:pPr algn="ctr"/>
            <a:r>
              <a:rPr lang="pl-PL" dirty="0" smtClean="0"/>
              <a:t>Grupa spiskowców wraz z częścią podchorążych zaatakowała Belweder.</a:t>
            </a:r>
          </a:p>
          <a:p>
            <a:pPr algn="ctr"/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88840"/>
            <a:ext cx="34290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pl-PL" dirty="0" smtClean="0"/>
              <a:t>Polacy dysponowali około 150 tys. armią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pPr algn="ctr"/>
            <a:r>
              <a:rPr lang="pl-PL" dirty="0" smtClean="0"/>
              <a:t>Rosjanie mieli liczebną przewagę (200 tys. </a:t>
            </a:r>
            <a:r>
              <a:rPr lang="pl-PL" dirty="0"/>
              <a:t>w</a:t>
            </a:r>
            <a:r>
              <a:rPr lang="pl-PL" dirty="0" smtClean="0"/>
              <a:t>ojska)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91993"/>
            <a:ext cx="307026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0640" y="908720"/>
            <a:ext cx="2971800" cy="123941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Najważniejsze bitwy powstania</a:t>
            </a:r>
            <a:endParaRPr lang="pl-PL" sz="2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Pod Stoczkiem 14 II</a:t>
            </a:r>
          </a:p>
          <a:p>
            <a:r>
              <a:rPr lang="pl-PL" dirty="0" smtClean="0"/>
              <a:t>Pod Wawrem 19/20 II</a:t>
            </a:r>
          </a:p>
          <a:p>
            <a:r>
              <a:rPr lang="pl-PL" dirty="0" smtClean="0"/>
              <a:t>Pod Grochowem 25 II</a:t>
            </a:r>
          </a:p>
          <a:p>
            <a:r>
              <a:rPr lang="pl-PL" dirty="0" smtClean="0"/>
              <a:t>Pod Dębem Wielkim (31 III)</a:t>
            </a:r>
          </a:p>
          <a:p>
            <a:r>
              <a:rPr lang="pl-PL" dirty="0" smtClean="0"/>
              <a:t>Pod </a:t>
            </a:r>
            <a:r>
              <a:rPr lang="pl-PL" dirty="0" err="1" smtClean="0"/>
              <a:t>Iganiami</a:t>
            </a:r>
            <a:r>
              <a:rPr lang="pl-PL" dirty="0" smtClean="0"/>
              <a:t> 10 IV</a:t>
            </a:r>
          </a:p>
          <a:p>
            <a:r>
              <a:rPr lang="pl-PL" dirty="0" smtClean="0"/>
              <a:t>Pod Ostrołęką 26 V</a:t>
            </a:r>
          </a:p>
          <a:p>
            <a:r>
              <a:rPr lang="pl-PL" dirty="0" smtClean="0"/>
              <a:t>Obrona Woli i Warszawy 6/7 IX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96952"/>
            <a:ext cx="3528392" cy="225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7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0112" y="2708920"/>
            <a:ext cx="2971800" cy="116740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Dowódcy powstania listopadowego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755576" y="620688"/>
            <a:ext cx="4626159" cy="5184576"/>
          </a:xfrm>
        </p:spPr>
        <p:txBody>
          <a:bodyPr/>
          <a:lstStyle/>
          <a:p>
            <a:r>
              <a:rPr lang="pl-PL" dirty="0" smtClean="0"/>
              <a:t>Józef Chłopicki</a:t>
            </a:r>
          </a:p>
          <a:p>
            <a:r>
              <a:rPr lang="pl-PL" dirty="0" smtClean="0"/>
              <a:t>Michał Gedeon Radziwiłł</a:t>
            </a:r>
          </a:p>
          <a:p>
            <a:r>
              <a:rPr lang="pl-PL" dirty="0" smtClean="0"/>
              <a:t>Jan Skrzynecki</a:t>
            </a:r>
          </a:p>
          <a:p>
            <a:r>
              <a:rPr lang="pl-PL" dirty="0" smtClean="0"/>
              <a:t>Henryk Dembiński</a:t>
            </a:r>
          </a:p>
          <a:p>
            <a:r>
              <a:rPr lang="pl-PL" dirty="0" smtClean="0"/>
              <a:t>Ignacy Prądzyński</a:t>
            </a:r>
          </a:p>
          <a:p>
            <a:r>
              <a:rPr lang="pl-PL" dirty="0" smtClean="0"/>
              <a:t>Kazimierz Małachowski</a:t>
            </a:r>
          </a:p>
          <a:p>
            <a:r>
              <a:rPr lang="pl-PL" dirty="0" smtClean="0"/>
              <a:t>Jan </a:t>
            </a:r>
            <a:r>
              <a:rPr lang="pl-PL" dirty="0" err="1" smtClean="0"/>
              <a:t>Napomucen</a:t>
            </a:r>
            <a:r>
              <a:rPr lang="pl-PL" dirty="0" smtClean="0"/>
              <a:t> Umiński</a:t>
            </a:r>
          </a:p>
          <a:p>
            <a:r>
              <a:rPr lang="pl-PL" dirty="0" smtClean="0"/>
              <a:t>Maciej Rybiński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6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</TotalTime>
  <Words>201</Words>
  <Application>Microsoft Office PowerPoint</Application>
  <PresentationFormat>Pokaz na ekranie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Verdana</vt:lpstr>
      <vt:lpstr>Wingdings 2</vt:lpstr>
      <vt:lpstr>Aspekt</vt:lpstr>
      <vt:lpstr>POWSTANIE LISTOPADOWE</vt:lpstr>
      <vt:lpstr>Powstanie listopadowe wybuchło w nocy  z 29 na 30 listopada 1830 roku.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Najważniejsze bitwy powstania</vt:lpstr>
      <vt:lpstr>Dowódcy powstania listopadowego</vt:lpstr>
      <vt:lpstr>Prezentacja programu PowerPoint</vt:lpstr>
      <vt:lpstr>Skutki powstania</vt:lpstr>
      <vt:lpstr>Prezentacja programu PowerPoint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POWSTANIE LISTOPADOWE</dc:title>
  <dc:creator>Basia K</dc:creator>
  <cp:lastModifiedBy>Tomasz Skwara</cp:lastModifiedBy>
  <cp:revision>21</cp:revision>
  <dcterms:created xsi:type="dcterms:W3CDTF">2021-10-29T14:31:51Z</dcterms:created>
  <dcterms:modified xsi:type="dcterms:W3CDTF">2021-11-02T11:18:19Z</dcterms:modified>
</cp:coreProperties>
</file>